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8" r:id="rId2"/>
    <p:sldId id="704" r:id="rId3"/>
    <p:sldId id="689" r:id="rId4"/>
    <p:sldId id="687" r:id="rId5"/>
    <p:sldId id="705" r:id="rId6"/>
    <p:sldId id="691" r:id="rId7"/>
    <p:sldId id="693" r:id="rId8"/>
    <p:sldId id="694" r:id="rId9"/>
    <p:sldId id="707" r:id="rId10"/>
    <p:sldId id="708" r:id="rId11"/>
    <p:sldId id="692" r:id="rId12"/>
    <p:sldId id="716" r:id="rId13"/>
    <p:sldId id="697" r:id="rId14"/>
    <p:sldId id="699" r:id="rId15"/>
    <p:sldId id="698" r:id="rId16"/>
    <p:sldId id="68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7"/>
    <p:restoredTop sz="93324"/>
  </p:normalViewPr>
  <p:slideViewPr>
    <p:cSldViewPr snapToGrid="0" snapToObjects="1">
      <p:cViewPr varScale="1">
        <p:scale>
          <a:sx n="58" d="100"/>
          <a:sy n="58" d="100"/>
        </p:scale>
        <p:origin x="8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F8195-74DF-D642-983F-1C47653B2FF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42719-4326-6C47-8859-07C340F88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8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641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6F6E-5245-FE40-A230-ECDB78B8F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7A3DF-17B6-8E42-84E6-44A25CC08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44EC1-6222-9B44-BB9A-AEAB254B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DB314-9965-074B-9B27-646FDBD7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59E25-129C-8549-9F39-CA2EDEC8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6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EDC5-A3C7-CB48-BE8C-C57E5F32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77A59-6A51-9B42-AA45-CBE85D4DE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7DB5A-FFA6-7345-8E34-0E2B2183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C959F-DF12-4548-9289-CA48510F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006E2-471B-3743-9235-0A585533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936A60-B321-4340-B589-93D170054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036B9-EA70-AE4E-BD9A-CBD017A02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4C697-E179-094E-BDE3-EE876479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D939D-907D-7144-9ABD-BB6EEB64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0B768-8B23-204F-AB99-65086F45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3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DB298-43BA-7D42-8DA7-85608796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1E54E-300A-AD48-AF37-FBC0FAC9B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E9026-ECBF-484A-A361-9B1B3C4AC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978D5-9BD8-EB4C-AD62-9EBFC80D6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68FFC-D7ED-034B-8169-FD1B56B80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9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826E7-8F84-CB4B-9372-61BDFDEA8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42907-BA8D-9C49-8729-EF597F779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2251C-2D30-374B-94EE-5B2B98783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B9F63-964B-7741-8DC9-E84B7201D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8D2E6-1620-814B-9CCB-6A8EB332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3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A9033-228D-1A43-A513-7511DAE7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479DE-5166-2F44-B990-733FB0169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26793-A1DC-CA45-A947-53A5B571C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59FAB-8B1E-554A-80E0-D24C1FBD3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C2F0A-4BFC-9248-8766-6B071201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E559E-930C-9E49-BE2D-DB00D71D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9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52852-B01D-694E-9F6D-70A60E2FD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3B5AB-A666-4F4D-B16A-78F64B57B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94939-5A21-D74B-9BA1-A4DABCEEA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1366F6-D7CE-3541-B717-E167112B79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C2C39F-3331-8043-9629-68889E6CC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F53581-B4FE-FA40-A0DA-1FF78CC2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C07648-3962-DD49-A222-39C80F7C4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42A714-6518-5849-A306-FB05034C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12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A019B-44BD-1F41-89E9-ABE57D61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9DD2B-8EAB-2B4D-AA35-80FEF4ADE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5203D3-E812-534F-B1B1-041B8F77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E67C5-0A9E-5E4B-A29B-99BBEBBC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3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FFD28-3479-A04B-8EA3-D1C012E8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A5AF9-C119-0445-8B27-2455AF025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951E4-5A50-6F4C-B385-2D6DAD35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5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B8694-05E8-874B-ABD9-828010E68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1A071-A85F-EB4F-9E09-D599CC9F2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6C063-5885-D04B-8486-22A5D9310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00FE7-FCD1-6A42-8385-1E8DBE9FD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6B675-6B9C-6845-B166-B266C0399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A0FD1-F2AA-D44D-AC75-79331F4E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81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B52B5-69BD-B647-A66B-E85C29F3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263788-4ECC-CF4E-BB38-2FFC41347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4C68B6-CD1D-854C-98C7-08286BF3B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B890F-A74A-9D4F-8DC1-9E799075A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A6BDC-1C68-894E-B789-FEA2DE9CD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1B1483-41ED-0D4C-977D-DB68FC74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3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FFFF1-CC0D-4342-8BF9-3A2AAB50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7EAF1-B024-0649-9DD1-13701B5E4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CA5F5-D9D4-4340-AEEA-9F7DFA353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7DEFE-2695-634B-95CD-1EF5541547E8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B3C26-16D8-8842-8FF5-90BAEB22F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775F0-9C87-1C47-B525-A25D5FE1C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5976F-E396-E248-A37E-7C902115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9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317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72142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721428" y="10886"/>
            <a:ext cx="9470571" cy="52322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듣고 말해 봐요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P.100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5905F9-969B-C041-A8D6-EB9FC229B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85563"/>
            <a:ext cx="12192000" cy="2886874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CC4B30B-2A45-D84E-ABA5-AFA4BAE1D256}"/>
              </a:ext>
            </a:extLst>
          </p:cNvPr>
          <p:cNvSpPr/>
          <p:nvPr/>
        </p:nvSpPr>
        <p:spPr>
          <a:xfrm>
            <a:off x="2468587" y="2503714"/>
            <a:ext cx="993539" cy="753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DB56C77-D76B-4544-9D43-B08DAEDCAC7E}"/>
              </a:ext>
            </a:extLst>
          </p:cNvPr>
          <p:cNvSpPr/>
          <p:nvPr/>
        </p:nvSpPr>
        <p:spPr>
          <a:xfrm>
            <a:off x="6336754" y="2503713"/>
            <a:ext cx="1130846" cy="753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C5B4FF8-9A78-3543-8E96-21E017C77FAC}"/>
              </a:ext>
            </a:extLst>
          </p:cNvPr>
          <p:cNvSpPr/>
          <p:nvPr/>
        </p:nvSpPr>
        <p:spPr>
          <a:xfrm>
            <a:off x="9211382" y="2492826"/>
            <a:ext cx="1130846" cy="753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FFB8A9B-575B-A64E-884B-DD308FDD78B6}"/>
              </a:ext>
            </a:extLst>
          </p:cNvPr>
          <p:cNvSpPr/>
          <p:nvPr/>
        </p:nvSpPr>
        <p:spPr>
          <a:xfrm>
            <a:off x="2468586" y="3516084"/>
            <a:ext cx="1428499" cy="753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B70C56D1-A754-F648-AC45-EA05737E98A9}"/>
              </a:ext>
            </a:extLst>
          </p:cNvPr>
          <p:cNvSpPr/>
          <p:nvPr/>
        </p:nvSpPr>
        <p:spPr>
          <a:xfrm>
            <a:off x="6095999" y="3516084"/>
            <a:ext cx="1428499" cy="753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0D14426-B2A8-3044-BD6E-166B4B0274E5}"/>
              </a:ext>
            </a:extLst>
          </p:cNvPr>
          <p:cNvSpPr/>
          <p:nvPr/>
        </p:nvSpPr>
        <p:spPr>
          <a:xfrm>
            <a:off x="10012386" y="3522334"/>
            <a:ext cx="1710691" cy="753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5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듣고 말해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P.100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0" name="Picture 29" descr="A close up of a map&#10;&#10;Description automatically generated">
            <a:extLst>
              <a:ext uri="{FF2B5EF4-FFF2-40B4-BE49-F238E27FC236}">
                <a16:creationId xmlns:a16="http://schemas.microsoft.com/office/drawing/2014/main" id="{88584C6C-F59B-8F46-A7FA-EF5E846D56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457"/>
          <a:stretch/>
        </p:blipFill>
        <p:spPr>
          <a:xfrm>
            <a:off x="548219" y="463249"/>
            <a:ext cx="8351081" cy="3670869"/>
          </a:xfrm>
          <a:prstGeom prst="rect">
            <a:avLst/>
          </a:prstGeom>
        </p:spPr>
      </p:pic>
      <p:pic>
        <p:nvPicPr>
          <p:cNvPr id="32" name="Picture 31" descr="A close up of a map&#10;&#10;Description automatically generated">
            <a:extLst>
              <a:ext uri="{FF2B5EF4-FFF2-40B4-BE49-F238E27FC236}">
                <a16:creationId xmlns:a16="http://schemas.microsoft.com/office/drawing/2014/main" id="{610A2A51-0BAA-EF46-97CB-ED33E429A9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7095"/>
          <a:stretch/>
        </p:blipFill>
        <p:spPr>
          <a:xfrm>
            <a:off x="548220" y="4197257"/>
            <a:ext cx="8351080" cy="1214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64ED654-6FFA-B84C-9820-71CDCFB81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975" y="5677379"/>
            <a:ext cx="7736721" cy="50319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164B2EC-7FE0-6149-B90C-C5D303936B5D}"/>
              </a:ext>
            </a:extLst>
          </p:cNvPr>
          <p:cNvSpPr txBox="1"/>
          <p:nvPr/>
        </p:nvSpPr>
        <p:spPr>
          <a:xfrm>
            <a:off x="1144315" y="3498461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⃝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C8238B-2C5A-5D45-A0E6-BE447A90773E}"/>
              </a:ext>
            </a:extLst>
          </p:cNvPr>
          <p:cNvSpPr txBox="1"/>
          <p:nvPr/>
        </p:nvSpPr>
        <p:spPr>
          <a:xfrm>
            <a:off x="1144315" y="4734331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⃝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301B4A-BFE4-DB4E-B89F-63216A698360}"/>
              </a:ext>
            </a:extLst>
          </p:cNvPr>
          <p:cNvSpPr txBox="1"/>
          <p:nvPr/>
        </p:nvSpPr>
        <p:spPr>
          <a:xfrm>
            <a:off x="1144315" y="5011501"/>
            <a:ext cx="439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⃝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8" name="018.mp3" descr="018.mp3">
            <a:hlinkClick r:id="" action="ppaction://media"/>
            <a:extLst>
              <a:ext uri="{FF2B5EF4-FFF2-40B4-BE49-F238E27FC236}">
                <a16:creationId xmlns:a16="http://schemas.microsoft.com/office/drawing/2014/main" id="{58553835-0063-6940-9D77-1AA60C90CA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0896" y="29624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9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74F302B2-3B3B-E344-8052-A0AE7724B0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AB5DD0-45D7-664D-BFBE-EBB9D5440F90}"/>
              </a:ext>
            </a:extLst>
          </p:cNvPr>
          <p:cNvSpPr txBox="1"/>
          <p:nvPr/>
        </p:nvSpPr>
        <p:spPr>
          <a:xfrm>
            <a:off x="0" y="0"/>
            <a:ext cx="27432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복습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FE2421-AB42-2146-93DD-5B9D15CFA039}"/>
              </a:ext>
            </a:extLst>
          </p:cNvPr>
          <p:cNvSpPr txBox="1"/>
          <p:nvPr/>
        </p:nvSpPr>
        <p:spPr>
          <a:xfrm>
            <a:off x="2743200" y="12664"/>
            <a:ext cx="9448800" cy="52322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P.101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05ADDB-9F1D-A449-8D58-6891B4CC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64" y="1901801"/>
            <a:ext cx="12021671" cy="3054398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971BD48-9611-184F-8C97-33751890DE8F}"/>
              </a:ext>
            </a:extLst>
          </p:cNvPr>
          <p:cNvSpPr/>
          <p:nvPr/>
        </p:nvSpPr>
        <p:spPr>
          <a:xfrm>
            <a:off x="2206690" y="2452341"/>
            <a:ext cx="1302992" cy="7884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D702DFA-2201-1544-95EE-BFC328627995}"/>
              </a:ext>
            </a:extLst>
          </p:cNvPr>
          <p:cNvSpPr/>
          <p:nvPr/>
        </p:nvSpPr>
        <p:spPr>
          <a:xfrm>
            <a:off x="5631208" y="2452341"/>
            <a:ext cx="3203510" cy="7884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14355B5-B028-F543-88DE-84B57BE5F3EB}"/>
              </a:ext>
            </a:extLst>
          </p:cNvPr>
          <p:cNvSpPr/>
          <p:nvPr/>
        </p:nvSpPr>
        <p:spPr>
          <a:xfrm>
            <a:off x="9653252" y="2452341"/>
            <a:ext cx="1302992" cy="7884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0570EB2-75F3-2E47-AF4E-DEE1BD1049EB}"/>
              </a:ext>
            </a:extLst>
          </p:cNvPr>
          <p:cNvSpPr/>
          <p:nvPr/>
        </p:nvSpPr>
        <p:spPr>
          <a:xfrm>
            <a:off x="2656480" y="3617260"/>
            <a:ext cx="1302992" cy="7884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237E331-F930-9842-8C85-68FC52300FC2}"/>
              </a:ext>
            </a:extLst>
          </p:cNvPr>
          <p:cNvSpPr/>
          <p:nvPr/>
        </p:nvSpPr>
        <p:spPr>
          <a:xfrm>
            <a:off x="5249568" y="3617260"/>
            <a:ext cx="2522832" cy="7884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05B0CFE-D3B2-A944-96AD-196F0E5E937B}"/>
              </a:ext>
            </a:extLst>
          </p:cNvPr>
          <p:cNvSpPr/>
          <p:nvPr/>
        </p:nvSpPr>
        <p:spPr>
          <a:xfrm>
            <a:off x="10152418" y="3617260"/>
            <a:ext cx="1755390" cy="7884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1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1" y="0"/>
            <a:ext cx="185878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1858781" y="0"/>
            <a:ext cx="1033321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P.101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다음은 손 씻기에 대한 글입니다</a:t>
            </a:r>
            <a:r>
              <a:rPr lang="en-US" altLang="ko-KR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잘 읽고 질문에 대답해 보세요</a:t>
            </a:r>
            <a:r>
              <a:rPr lang="en-US" altLang="ko-KR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dirty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7" name="Picture 1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C987146-7C93-9A49-83F0-A4E613806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000" y="400110"/>
            <a:ext cx="8947999" cy="6025386"/>
          </a:xfrm>
          <a:prstGeom prst="rect">
            <a:avLst/>
          </a:prstGeom>
        </p:spPr>
      </p:pic>
      <p:sp>
        <p:nvSpPr>
          <p:cNvPr id="22" name="Line Callout 1 21">
            <a:extLst>
              <a:ext uri="{FF2B5EF4-FFF2-40B4-BE49-F238E27FC236}">
                <a16:creationId xmlns:a16="http://schemas.microsoft.com/office/drawing/2014/main" id="{257B776E-6367-DF4B-B876-0730AAC5CDED}"/>
              </a:ext>
            </a:extLst>
          </p:cNvPr>
          <p:cNvSpPr/>
          <p:nvPr/>
        </p:nvSpPr>
        <p:spPr>
          <a:xfrm>
            <a:off x="7025390" y="1496862"/>
            <a:ext cx="2671752" cy="585325"/>
          </a:xfrm>
          <a:prstGeom prst="borderCallout1">
            <a:avLst>
              <a:gd name="adj1" fmla="val 59659"/>
              <a:gd name="adj2" fmla="val -5833"/>
              <a:gd name="adj3" fmla="val -14773"/>
              <a:gd name="adj4" fmla="val -4166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유엔 총회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the UN General Assembly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BEA92B8-8EEB-3443-8237-3CCD8140147D}"/>
              </a:ext>
            </a:extLst>
          </p:cNvPr>
          <p:cNvCxnSpPr/>
          <p:nvPr/>
        </p:nvCxnSpPr>
        <p:spPr>
          <a:xfrm>
            <a:off x="5105400" y="1404258"/>
            <a:ext cx="12736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A86695-C91C-A648-90CD-40A2652374F2}"/>
              </a:ext>
            </a:extLst>
          </p:cNvPr>
          <p:cNvCxnSpPr>
            <a:cxnSpLocks/>
          </p:cNvCxnSpPr>
          <p:nvPr/>
        </p:nvCxnSpPr>
        <p:spPr>
          <a:xfrm>
            <a:off x="2383972" y="2601687"/>
            <a:ext cx="3592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Line Callout 1 31">
            <a:extLst>
              <a:ext uri="{FF2B5EF4-FFF2-40B4-BE49-F238E27FC236}">
                <a16:creationId xmlns:a16="http://schemas.microsoft.com/office/drawing/2014/main" id="{AE156082-0A73-2245-B499-0D82E926F54F}"/>
              </a:ext>
            </a:extLst>
          </p:cNvPr>
          <p:cNvSpPr/>
          <p:nvPr/>
        </p:nvSpPr>
        <p:spPr>
          <a:xfrm>
            <a:off x="153785" y="2814637"/>
            <a:ext cx="1827416" cy="400110"/>
          </a:xfrm>
          <a:prstGeom prst="borderCallout1">
            <a:avLst>
              <a:gd name="adj1" fmla="val -326"/>
              <a:gd name="adj2" fmla="val 49986"/>
              <a:gd name="adj3" fmla="val -48811"/>
              <a:gd name="adj4" fmla="val 13366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살리다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to save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5A96002-47F8-BC47-ADA1-E2C8C9E54804}"/>
              </a:ext>
            </a:extLst>
          </p:cNvPr>
          <p:cNvCxnSpPr>
            <a:cxnSpLocks/>
          </p:cNvCxnSpPr>
          <p:nvPr/>
        </p:nvCxnSpPr>
        <p:spPr>
          <a:xfrm>
            <a:off x="6379029" y="2976675"/>
            <a:ext cx="51296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3278DAA-74DD-8849-8A24-866967E32014}"/>
              </a:ext>
            </a:extLst>
          </p:cNvPr>
          <p:cNvCxnSpPr/>
          <p:nvPr/>
        </p:nvCxnSpPr>
        <p:spPr>
          <a:xfrm>
            <a:off x="2106385" y="3314832"/>
            <a:ext cx="12736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Line Callout 1 35">
            <a:extLst>
              <a:ext uri="{FF2B5EF4-FFF2-40B4-BE49-F238E27FC236}">
                <a16:creationId xmlns:a16="http://schemas.microsoft.com/office/drawing/2014/main" id="{0FCF7AE7-8FA6-5D4C-A8AB-FD787EA085D6}"/>
              </a:ext>
            </a:extLst>
          </p:cNvPr>
          <p:cNvSpPr/>
          <p:nvPr/>
        </p:nvSpPr>
        <p:spPr>
          <a:xfrm>
            <a:off x="49693" y="3355295"/>
            <a:ext cx="1952601" cy="511728"/>
          </a:xfrm>
          <a:prstGeom prst="borderCallout1">
            <a:avLst>
              <a:gd name="adj1" fmla="val 20904"/>
              <a:gd name="adj2" fmla="val 97931"/>
              <a:gd name="adj3" fmla="val -5177"/>
              <a:gd name="adj4" fmla="val 1444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세균이 묻다</a:t>
            </a:r>
            <a:endParaRPr lang="en-US" altLang="ko-KR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to have germs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96A42F1-BA7F-B54C-9905-68295CFBDC5C}"/>
              </a:ext>
            </a:extLst>
          </p:cNvPr>
          <p:cNvCxnSpPr>
            <a:cxnSpLocks/>
          </p:cNvCxnSpPr>
          <p:nvPr/>
        </p:nvCxnSpPr>
        <p:spPr>
          <a:xfrm>
            <a:off x="5105400" y="4506686"/>
            <a:ext cx="8926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Line Callout 1 38">
            <a:extLst>
              <a:ext uri="{FF2B5EF4-FFF2-40B4-BE49-F238E27FC236}">
                <a16:creationId xmlns:a16="http://schemas.microsoft.com/office/drawing/2014/main" id="{1548FCE3-8983-F640-BF4A-04840C1D0589}"/>
              </a:ext>
            </a:extLst>
          </p:cNvPr>
          <p:cNvSpPr/>
          <p:nvPr/>
        </p:nvSpPr>
        <p:spPr>
          <a:xfrm>
            <a:off x="24982" y="4506686"/>
            <a:ext cx="2078774" cy="588348"/>
          </a:xfrm>
          <a:prstGeom prst="borderCallout1">
            <a:avLst>
              <a:gd name="adj1" fmla="val 19184"/>
              <a:gd name="adj2" fmla="val 99986"/>
              <a:gd name="adj3" fmla="val 38"/>
              <a:gd name="adj4" fmla="val 25928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대표적이다</a:t>
            </a:r>
            <a:endParaRPr lang="en-US" altLang="ko-KR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to be representative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85CA5C8-463C-9246-B9A2-E0E1B5C12F49}"/>
              </a:ext>
            </a:extLst>
          </p:cNvPr>
          <p:cNvCxnSpPr>
            <a:cxnSpLocks/>
          </p:cNvCxnSpPr>
          <p:nvPr/>
        </p:nvCxnSpPr>
        <p:spPr>
          <a:xfrm>
            <a:off x="10003971" y="4506686"/>
            <a:ext cx="32924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65343C4-E61D-C649-B05B-7E68CD4E3B6B}"/>
              </a:ext>
            </a:extLst>
          </p:cNvPr>
          <p:cNvCxnSpPr>
            <a:cxnSpLocks/>
          </p:cNvCxnSpPr>
          <p:nvPr/>
        </p:nvCxnSpPr>
        <p:spPr>
          <a:xfrm>
            <a:off x="2155386" y="4898572"/>
            <a:ext cx="446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Line Callout 1 44">
            <a:extLst>
              <a:ext uri="{FF2B5EF4-FFF2-40B4-BE49-F238E27FC236}">
                <a16:creationId xmlns:a16="http://schemas.microsoft.com/office/drawing/2014/main" id="{41102485-A39B-4345-88E7-EE247AB773F7}"/>
              </a:ext>
            </a:extLst>
          </p:cNvPr>
          <p:cNvSpPr/>
          <p:nvPr/>
        </p:nvSpPr>
        <p:spPr>
          <a:xfrm>
            <a:off x="10569999" y="4516078"/>
            <a:ext cx="1551214" cy="548951"/>
          </a:xfrm>
          <a:prstGeom prst="borderCallout1">
            <a:avLst>
              <a:gd name="adj1" fmla="val 4301"/>
              <a:gd name="adj2" fmla="val -25452"/>
              <a:gd name="adj3" fmla="val 58261"/>
              <a:gd name="adj4" fmla="val 237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70C0"/>
                </a:solidFill>
              </a:rPr>
              <a:t>면역력</a:t>
            </a:r>
            <a:endParaRPr lang="en-US" altLang="ko-KR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immunity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1D55895-39E9-FC43-8BB0-BEED15782921}"/>
              </a:ext>
            </a:extLst>
          </p:cNvPr>
          <p:cNvCxnSpPr>
            <a:cxnSpLocks/>
          </p:cNvCxnSpPr>
          <p:nvPr/>
        </p:nvCxnSpPr>
        <p:spPr>
          <a:xfrm>
            <a:off x="8218714" y="5722537"/>
            <a:ext cx="89262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Line Callout 1 49">
            <a:extLst>
              <a:ext uri="{FF2B5EF4-FFF2-40B4-BE49-F238E27FC236}">
                <a16:creationId xmlns:a16="http://schemas.microsoft.com/office/drawing/2014/main" id="{9FE9F47F-30C8-324F-8D0D-EEEBCF6BEAE2}"/>
              </a:ext>
            </a:extLst>
          </p:cNvPr>
          <p:cNvSpPr/>
          <p:nvPr/>
        </p:nvSpPr>
        <p:spPr>
          <a:xfrm>
            <a:off x="9366462" y="5810855"/>
            <a:ext cx="2541346" cy="400111"/>
          </a:xfrm>
          <a:prstGeom prst="borderCallout1">
            <a:avLst>
              <a:gd name="adj1" fmla="val 40449"/>
              <a:gd name="adj2" fmla="val -1351"/>
              <a:gd name="adj3" fmla="val -18302"/>
              <a:gd name="adj4" fmla="val -2871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rgbClr val="0070C0"/>
                </a:solidFill>
              </a:rPr>
              <a:t>생활화하다</a:t>
            </a:r>
            <a:r>
              <a:rPr lang="en-US" altLang="ko-KR" dirty="0">
                <a:solidFill>
                  <a:srgbClr val="0070C0"/>
                </a:solidFill>
              </a:rPr>
              <a:t>  </a:t>
            </a:r>
            <a:r>
              <a:rPr lang="en-US" dirty="0">
                <a:solidFill>
                  <a:srgbClr val="0070C0"/>
                </a:solidFill>
              </a:rPr>
              <a:t>to </a:t>
            </a:r>
            <a:r>
              <a:rPr lang="en-US" dirty="0" err="1">
                <a:solidFill>
                  <a:srgbClr val="0070C0"/>
                </a:solidFill>
              </a:rPr>
              <a:t>practise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64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2" grpId="0" animBg="1"/>
      <p:bldP spid="36" grpId="0" animBg="1"/>
      <p:bldP spid="39" grpId="0" animBg="1"/>
      <p:bldP spid="45" grpId="0" animBg="1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7451666B-AA5D-D54B-AA4A-4BF2CD4428B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A25B6-03B5-2446-B441-E7FCFC9C3799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EA6580-2AD8-AD41-B566-1F9EE9A1F412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P.101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19" descr="A screenshot of text&#10;&#10;Description automatically generated">
            <a:extLst>
              <a:ext uri="{FF2B5EF4-FFF2-40B4-BE49-F238E27FC236}">
                <a16:creationId xmlns:a16="http://schemas.microsoft.com/office/drawing/2014/main" id="{5A2D4D62-38AA-CB49-A419-4E9E0FDE8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128" y="1318743"/>
            <a:ext cx="7121160" cy="46102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F56824-B6C8-654D-A367-1218574BA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5089"/>
          <a:stretch/>
        </p:blipFill>
        <p:spPr>
          <a:xfrm>
            <a:off x="854288" y="639537"/>
            <a:ext cx="490840" cy="8763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F3C1E7-592D-E942-8F45-206B907DE3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158" t="7025" b="47317"/>
          <a:stretch/>
        </p:blipFill>
        <p:spPr>
          <a:xfrm>
            <a:off x="1345128" y="677689"/>
            <a:ext cx="5581292" cy="4001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3560709-C221-7F4E-9AE2-B8513282C839}"/>
              </a:ext>
            </a:extLst>
          </p:cNvPr>
          <p:cNvSpPr txBox="1"/>
          <p:nvPr/>
        </p:nvSpPr>
        <p:spPr>
          <a:xfrm>
            <a:off x="1857418" y="2379711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⃝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55837D-E0F4-BF49-BD47-FB8DC192821D}"/>
              </a:ext>
            </a:extLst>
          </p:cNvPr>
          <p:cNvSpPr txBox="1"/>
          <p:nvPr/>
        </p:nvSpPr>
        <p:spPr>
          <a:xfrm>
            <a:off x="1857418" y="4984908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⃝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5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66562E7-3B05-EC48-9DD4-286C4EF6BB08}"/>
              </a:ext>
            </a:extLst>
          </p:cNvPr>
          <p:cNvSpPr txBox="1"/>
          <p:nvPr/>
        </p:nvSpPr>
        <p:spPr>
          <a:xfrm>
            <a:off x="0" y="0"/>
            <a:ext cx="244103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ACFBC-18C1-D148-A179-86CFF092B206}"/>
              </a:ext>
            </a:extLst>
          </p:cNvPr>
          <p:cNvSpPr txBox="1"/>
          <p:nvPr/>
        </p:nvSpPr>
        <p:spPr>
          <a:xfrm>
            <a:off x="2441031" y="0"/>
            <a:ext cx="9750969" cy="400110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읽고 써 봐요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P.102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C6A49F2D-435F-4440-B06E-52A3FCA012BD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E95C454-079E-8244-B986-70F50CBC4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17" y="649104"/>
            <a:ext cx="9750969" cy="583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29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4~2(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pPr marL="0" indent="0">
              <a:buNone/>
            </a:pPr>
            <a:endParaRPr lang="en-US" sz="34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262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indoor, child, bed&#10;&#10;Description automatically generated">
            <a:extLst>
              <a:ext uri="{FF2B5EF4-FFF2-40B4-BE49-F238E27FC236}">
                <a16:creationId xmlns:a16="http://schemas.microsoft.com/office/drawing/2014/main" id="{5C60CF67-72ED-2A4E-AC7E-5E2255B3CF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12348"/>
          <a:stretch/>
        </p:blipFill>
        <p:spPr>
          <a:xfrm>
            <a:off x="5500557" y="3736350"/>
            <a:ext cx="5815143" cy="2870018"/>
          </a:xfrm>
          <a:prstGeom prst="rect">
            <a:avLst/>
          </a:prstGeom>
        </p:spPr>
      </p:pic>
      <p:pic>
        <p:nvPicPr>
          <p:cNvPr id="5" name="Picture 4" descr="A group of shoes on the ground&#10;&#10;Description automatically generated">
            <a:extLst>
              <a:ext uri="{FF2B5EF4-FFF2-40B4-BE49-F238E27FC236}">
                <a16:creationId xmlns:a16="http://schemas.microsoft.com/office/drawing/2014/main" id="{ABB80CBD-3079-5542-91E5-76AC39ED16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36" r="1" b="1"/>
          <a:stretch/>
        </p:blipFill>
        <p:spPr>
          <a:xfrm>
            <a:off x="0" y="373302"/>
            <a:ext cx="6641432" cy="3553706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3" name="Picture 2" descr="A person using a phone&#10;&#10;Description automatically generated">
            <a:extLst>
              <a:ext uri="{FF2B5EF4-FFF2-40B4-BE49-F238E27FC236}">
                <a16:creationId xmlns:a16="http://schemas.microsoft.com/office/drawing/2014/main" id="{909B93B4-974B-2F49-B0F4-6DA9856A93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849" b="1"/>
          <a:stretch/>
        </p:blipFill>
        <p:spPr>
          <a:xfrm>
            <a:off x="6919308" y="715394"/>
            <a:ext cx="4396392" cy="2870018"/>
          </a:xfrm>
          <a:prstGeom prst="rect">
            <a:avLst/>
          </a:prstGeom>
        </p:spPr>
      </p:pic>
      <p:pic>
        <p:nvPicPr>
          <p:cNvPr id="9" name="Picture 8" descr="A baby looking at the camera&#10;&#10;Description automatically generated">
            <a:extLst>
              <a:ext uri="{FF2B5EF4-FFF2-40B4-BE49-F238E27FC236}">
                <a16:creationId xmlns:a16="http://schemas.microsoft.com/office/drawing/2014/main" id="{E38C4344-73F2-9F4D-BD29-4E9DF02DBA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1" b="21420"/>
          <a:stretch/>
        </p:blipFill>
        <p:spPr>
          <a:xfrm>
            <a:off x="0" y="4019390"/>
            <a:ext cx="5392353" cy="279222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53AA5CB9-357C-6140-98F7-A6EF301FC8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987" b="7208"/>
          <a:stretch/>
        </p:blipFill>
        <p:spPr>
          <a:xfrm>
            <a:off x="0" y="-33306"/>
            <a:ext cx="12192000" cy="147161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5369797-9553-4143-8353-23A19B0C4C36}"/>
              </a:ext>
            </a:extLst>
          </p:cNvPr>
          <p:cNvSpPr txBox="1"/>
          <p:nvPr/>
        </p:nvSpPr>
        <p:spPr>
          <a:xfrm>
            <a:off x="0" y="6415710"/>
            <a:ext cx="12192000" cy="44228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9134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14C297E2-42C3-7644-A3FF-336A850DB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1" y="195036"/>
            <a:ext cx="9509545" cy="6288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D82826-24DD-2544-8076-FF862D7D997B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P.97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62BE1E-E2B8-D644-A410-334AF8EEAAFB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257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72EB4F0-B176-3144-A9B9-312CB607239E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05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0" name="Picture 9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2EA666E2-8830-3C4E-9D6A-7D82EDC28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61" y="461665"/>
            <a:ext cx="10729923" cy="63344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7DC22F-C96A-1C48-9E49-154DC7F279B6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P.97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16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14C297E2-42C3-7644-A3FF-336A850DB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1" y="195036"/>
            <a:ext cx="9509545" cy="6288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D82826-24DD-2544-8076-FF862D7D997B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P.97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62BE1E-E2B8-D644-A410-334AF8EEAAFB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2FC942D-901F-9A4F-8664-9487487B7E33}"/>
              </a:ext>
            </a:extLst>
          </p:cNvPr>
          <p:cNvSpPr/>
          <p:nvPr/>
        </p:nvSpPr>
        <p:spPr>
          <a:xfrm>
            <a:off x="631557" y="700635"/>
            <a:ext cx="4390148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미        끄          러        지         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577DD6-11D2-8048-9D92-B9D2D6825EDA}"/>
              </a:ext>
            </a:extLst>
          </p:cNvPr>
          <p:cNvSpPr/>
          <p:nvPr/>
        </p:nvSpPr>
        <p:spPr>
          <a:xfrm>
            <a:off x="3314796" y="1332946"/>
            <a:ext cx="693174" cy="15001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나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가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651A068-CC5B-684F-8A1E-B5DCE666BDF8}"/>
              </a:ext>
            </a:extLst>
          </p:cNvPr>
          <p:cNvSpPr/>
          <p:nvPr/>
        </p:nvSpPr>
        <p:spPr>
          <a:xfrm>
            <a:off x="4333984" y="1962778"/>
            <a:ext cx="478315" cy="3769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9BC4564-5525-D249-8CB8-A0A9859FCB77}"/>
              </a:ext>
            </a:extLst>
          </p:cNvPr>
          <p:cNvSpPr/>
          <p:nvPr/>
        </p:nvSpPr>
        <p:spPr>
          <a:xfrm>
            <a:off x="670103" y="1846856"/>
            <a:ext cx="693174" cy="9862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사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 err="1">
                <a:solidFill>
                  <a:srgbClr val="0070C0"/>
                </a:solidFill>
              </a:rPr>
              <a:t>례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1CFDCC7-3C93-5B44-8C32-FA5074346609}"/>
              </a:ext>
            </a:extLst>
          </p:cNvPr>
          <p:cNvSpPr/>
          <p:nvPr/>
        </p:nvSpPr>
        <p:spPr>
          <a:xfrm>
            <a:off x="1581862" y="1873438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고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64EDD57-920A-954F-A010-3C7ADBE742AC}"/>
              </a:ext>
            </a:extLst>
          </p:cNvPr>
          <p:cNvSpPr/>
          <p:nvPr/>
        </p:nvSpPr>
        <p:spPr>
          <a:xfrm>
            <a:off x="673215" y="3531717"/>
            <a:ext cx="693174" cy="9862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소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화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FCEE34C-4466-1049-B966-B5FD4FA0B279}"/>
              </a:ext>
            </a:extLst>
          </p:cNvPr>
          <p:cNvSpPr/>
          <p:nvPr/>
        </p:nvSpPr>
        <p:spPr>
          <a:xfrm>
            <a:off x="1471320" y="3591870"/>
            <a:ext cx="2785651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중         하         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C95056A-AB4E-404F-9964-84282AC872A3}"/>
              </a:ext>
            </a:extLst>
          </p:cNvPr>
          <p:cNvSpPr/>
          <p:nvPr/>
        </p:nvSpPr>
        <p:spPr>
          <a:xfrm>
            <a:off x="2392958" y="3077748"/>
            <a:ext cx="693174" cy="15001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덜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/>
            <a:endParaRPr lang="en-US" sz="2400" dirty="0">
              <a:solidFill>
                <a:srgbClr val="0070C0"/>
              </a:solidFill>
            </a:endParaRPr>
          </a:p>
          <a:p>
            <a:pPr algn="ctr"/>
            <a:endParaRPr lang="en-US" sz="2400" dirty="0">
              <a:solidFill>
                <a:srgbClr val="0070C0"/>
              </a:solidFill>
            </a:endParaRPr>
          </a:p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486401D-2444-0749-AD49-8231C5A7E866}"/>
              </a:ext>
            </a:extLst>
          </p:cNvPr>
          <p:cNvSpPr/>
          <p:nvPr/>
        </p:nvSpPr>
        <p:spPr>
          <a:xfrm>
            <a:off x="2537557" y="5352476"/>
            <a:ext cx="535299" cy="4081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300" dirty="0" err="1">
                <a:solidFill>
                  <a:srgbClr val="0070C0"/>
                </a:solidFill>
              </a:rPr>
              <a:t>콧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BBE118DE-A919-7C4E-B761-CFEEB77BF0A9}"/>
              </a:ext>
            </a:extLst>
          </p:cNvPr>
          <p:cNvSpPr/>
          <p:nvPr/>
        </p:nvSpPr>
        <p:spPr>
          <a:xfrm>
            <a:off x="6897071" y="1374907"/>
            <a:ext cx="2785651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지         </a:t>
            </a:r>
            <a:r>
              <a:rPr lang="ko-KR" altLang="en-US" sz="2400" dirty="0" err="1">
                <a:solidFill>
                  <a:srgbClr val="0070C0"/>
                </a:solidFill>
              </a:rPr>
              <a:t>럽</a:t>
            </a:r>
            <a:r>
              <a:rPr lang="ko-KR" altLang="en-US" sz="2400" dirty="0">
                <a:solidFill>
                  <a:srgbClr val="0070C0"/>
                </a:solidFill>
              </a:rPr>
              <a:t>         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714463A-93B8-5F42-9E49-5DA8826A87E7}"/>
              </a:ext>
            </a:extLst>
          </p:cNvPr>
          <p:cNvSpPr/>
          <p:nvPr/>
        </p:nvSpPr>
        <p:spPr>
          <a:xfrm>
            <a:off x="8749424" y="777701"/>
            <a:ext cx="608889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찾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EE88708-349C-1944-8584-37CCE47D9234}"/>
              </a:ext>
            </a:extLst>
          </p:cNvPr>
          <p:cNvSpPr/>
          <p:nvPr/>
        </p:nvSpPr>
        <p:spPr>
          <a:xfrm>
            <a:off x="5199146" y="2429521"/>
            <a:ext cx="3550278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물                       치         료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3DAECE9A-752A-B449-A4A7-169D56751B72}"/>
              </a:ext>
            </a:extLst>
          </p:cNvPr>
          <p:cNvSpPr/>
          <p:nvPr/>
        </p:nvSpPr>
        <p:spPr>
          <a:xfrm>
            <a:off x="6897070" y="3623933"/>
            <a:ext cx="2785651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0070C0"/>
                </a:solidFill>
              </a:rPr>
              <a:t> 꺼         내         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33AF2FE-5092-1048-B1D2-984C02C79731}"/>
              </a:ext>
            </a:extLst>
          </p:cNvPr>
          <p:cNvSpPr/>
          <p:nvPr/>
        </p:nvSpPr>
        <p:spPr>
          <a:xfrm>
            <a:off x="7820737" y="4132324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과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3C54D85-0BBA-5844-82C4-80AE2D26D8C1}"/>
              </a:ext>
            </a:extLst>
          </p:cNvPr>
          <p:cNvSpPr/>
          <p:nvPr/>
        </p:nvSpPr>
        <p:spPr>
          <a:xfrm>
            <a:off x="4323182" y="4132324"/>
            <a:ext cx="3550278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이         비          인        후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4525BC4-CD5A-EE46-9AC1-ED40289C79CF}"/>
              </a:ext>
            </a:extLst>
          </p:cNvPr>
          <p:cNvSpPr/>
          <p:nvPr/>
        </p:nvSpPr>
        <p:spPr>
          <a:xfrm>
            <a:off x="4256971" y="4664178"/>
            <a:ext cx="693174" cy="150019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상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하</a:t>
            </a:r>
            <a:endParaRPr lang="en-US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CAAFE69-5473-8148-8BEC-C3700349F3DF}"/>
              </a:ext>
            </a:extLst>
          </p:cNvPr>
          <p:cNvSpPr/>
          <p:nvPr/>
        </p:nvSpPr>
        <p:spPr>
          <a:xfrm>
            <a:off x="3314796" y="4711974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증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C8B5C70-F531-B540-93C6-DEF6CD3E55E0}"/>
              </a:ext>
            </a:extLst>
          </p:cNvPr>
          <p:cNvSpPr/>
          <p:nvPr/>
        </p:nvSpPr>
        <p:spPr>
          <a:xfrm>
            <a:off x="7820737" y="5152908"/>
            <a:ext cx="693174" cy="11076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주</a:t>
            </a:r>
            <a:endParaRPr lang="en-US" altLang="ko-KR" sz="24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solidFill>
                  <a:srgbClr val="0070C0"/>
                </a:solidFill>
              </a:rPr>
              <a:t>인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441E865-5BE8-CE4B-83D3-5AC28ECC700A}"/>
              </a:ext>
            </a:extLst>
          </p:cNvPr>
          <p:cNvSpPr/>
          <p:nvPr/>
        </p:nvSpPr>
        <p:spPr>
          <a:xfrm>
            <a:off x="6104165" y="5260846"/>
            <a:ext cx="3550278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예         방                      사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FB2DA3C3-E6B6-5640-9A83-720473DBAC76}"/>
              </a:ext>
            </a:extLst>
          </p:cNvPr>
          <p:cNvSpPr/>
          <p:nvPr/>
        </p:nvSpPr>
        <p:spPr>
          <a:xfrm>
            <a:off x="8677127" y="4711973"/>
            <a:ext cx="693174" cy="4719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검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64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DAC246C-2FF5-E346-AC4E-76796F669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8" y="230832"/>
            <a:ext cx="10771072" cy="62812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E4AAC87-63A6-B846-8FA2-AC575D3365B2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BE4E2-200E-DC4A-BCE7-08605A3AEF2E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P.98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7110777-2002-E34F-9DA7-FAE545BA279F}"/>
              </a:ext>
            </a:extLst>
          </p:cNvPr>
          <p:cNvSpPr/>
          <p:nvPr/>
        </p:nvSpPr>
        <p:spPr>
          <a:xfrm>
            <a:off x="1056067" y="3933760"/>
            <a:ext cx="159698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부어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86A149F-D35F-6141-BB35-A4F2E6DAD60D}"/>
              </a:ext>
            </a:extLst>
          </p:cNvPr>
          <p:cNvSpPr/>
          <p:nvPr/>
        </p:nvSpPr>
        <p:spPr>
          <a:xfrm>
            <a:off x="1159098" y="4718641"/>
            <a:ext cx="159698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쑤시고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56BF7B0-7808-E64C-80F9-66A8A35E634E}"/>
              </a:ext>
            </a:extLst>
          </p:cNvPr>
          <p:cNvSpPr/>
          <p:nvPr/>
        </p:nvSpPr>
        <p:spPr>
          <a:xfrm>
            <a:off x="7855628" y="4813767"/>
            <a:ext cx="1895341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금이 갔다고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2693C09-95D7-7848-88D3-3671926E4C5A}"/>
              </a:ext>
            </a:extLst>
          </p:cNvPr>
          <p:cNvSpPr/>
          <p:nvPr/>
        </p:nvSpPr>
        <p:spPr>
          <a:xfrm>
            <a:off x="2135745" y="5609750"/>
            <a:ext cx="1959735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깁스를 했다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EE75735D-909A-2F40-AFD4-A92C30B0AD7C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14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59A446D-3C25-E046-8348-A5AD7F334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90" y="170813"/>
            <a:ext cx="9763105" cy="63122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14AAEA0-8C24-0744-B2D7-477EB382F1DD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P.98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85FC14-66AB-FE4C-9C4C-70468F5172F0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A709B87-EF4C-B848-A663-12798ABAE481}"/>
              </a:ext>
            </a:extLst>
          </p:cNvPr>
          <p:cNvSpPr/>
          <p:nvPr/>
        </p:nvSpPr>
        <p:spPr>
          <a:xfrm>
            <a:off x="853031" y="2781836"/>
            <a:ext cx="6539442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동생이 신발을 신은 채로 방에 들어 왔어요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EF60C4D-2EB7-5C48-9093-D068A0A63AAE}"/>
              </a:ext>
            </a:extLst>
          </p:cNvPr>
          <p:cNvSpPr/>
          <p:nvPr/>
        </p:nvSpPr>
        <p:spPr>
          <a:xfrm>
            <a:off x="853031" y="3835758"/>
            <a:ext cx="6539442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가방을 선반에 둔 채로 기차에서 내렸어요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D283927-AE1D-5D40-9D56-39206945F02C}"/>
              </a:ext>
            </a:extLst>
          </p:cNvPr>
          <p:cNvSpPr/>
          <p:nvPr/>
        </p:nvSpPr>
        <p:spPr>
          <a:xfrm>
            <a:off x="853031" y="4972125"/>
            <a:ext cx="8474371" cy="3748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동생이 열이 많이 났는데 괜찮은 척해서 아픈 줄 몰랐어요</a:t>
            </a:r>
            <a:r>
              <a:rPr lang="en-US" altLang="ko-KR" sz="2300" dirty="0">
                <a:solidFill>
                  <a:srgbClr val="0070C0"/>
                </a:solidFill>
              </a:rPr>
              <a:t>.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D9108CD-0531-074B-A439-D92CB16F1BAD}"/>
              </a:ext>
            </a:extLst>
          </p:cNvPr>
          <p:cNvSpPr/>
          <p:nvPr/>
        </p:nvSpPr>
        <p:spPr>
          <a:xfrm>
            <a:off x="853031" y="6048088"/>
            <a:ext cx="10096343" cy="3748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가족들 모두 야구 경기를 보러 가 버려서 지난 주말에 저 혼자 집에 있었어요</a:t>
            </a:r>
            <a:r>
              <a:rPr lang="en-US" altLang="ko-KR" sz="2300" dirty="0">
                <a:solidFill>
                  <a:srgbClr val="0070C0"/>
                </a:solidFill>
              </a:rPr>
              <a:t>.</a:t>
            </a:r>
            <a:endParaRPr lang="en-US" sz="2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5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D6CEA7-C10D-2B42-9BE2-0EDDB7569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760"/>
            <a:ext cx="10133300" cy="63493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320858-7EEA-7641-BE3A-A8EE0D20D4AA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1FF7EE-04DF-CE42-AD88-8AF8E2B7CC5A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P.99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DE6EA08-2676-5944-AF4A-D6B651AB740A}"/>
              </a:ext>
            </a:extLst>
          </p:cNvPr>
          <p:cNvSpPr/>
          <p:nvPr/>
        </p:nvSpPr>
        <p:spPr>
          <a:xfrm>
            <a:off x="2498502" y="2875588"/>
            <a:ext cx="3121914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</a:rPr>
              <a:t>열도 나고 어지럽더라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F8B61FA-3343-C441-A080-D3A906F8BC3E}"/>
              </a:ext>
            </a:extLst>
          </p:cNvPr>
          <p:cNvSpPr/>
          <p:nvPr/>
        </p:nvSpPr>
        <p:spPr>
          <a:xfrm>
            <a:off x="1267149" y="3662771"/>
            <a:ext cx="3420761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300" dirty="0">
                <a:solidFill>
                  <a:srgbClr val="0070C0"/>
                </a:solidFill>
              </a:rPr>
              <a:t>독감이 유행한다면서요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7EC3027-5782-744D-9451-3BDB82A1BF82}"/>
              </a:ext>
            </a:extLst>
          </p:cNvPr>
          <p:cNvSpPr/>
          <p:nvPr/>
        </p:nvSpPr>
        <p:spPr>
          <a:xfrm>
            <a:off x="733282" y="4800376"/>
            <a:ext cx="3530440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학교에 지각할 뻔했어요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87541BD-1D7E-1D4E-A477-4DB804B914CC}"/>
              </a:ext>
            </a:extLst>
          </p:cNvPr>
          <p:cNvSpPr/>
          <p:nvPr/>
        </p:nvSpPr>
        <p:spPr>
          <a:xfrm>
            <a:off x="7640822" y="5598542"/>
            <a:ext cx="2237274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dirty="0">
                <a:solidFill>
                  <a:srgbClr val="0070C0"/>
                </a:solidFill>
              </a:rPr>
              <a:t>남겨 놓았어요</a:t>
            </a:r>
            <a:endParaRPr lang="en-US" sz="2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58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08FCE83-5343-1B4A-9DEC-FEDCD5A4CE45}"/>
              </a:ext>
            </a:extLst>
          </p:cNvPr>
          <p:cNvSpPr txBox="1"/>
          <p:nvPr/>
        </p:nvSpPr>
        <p:spPr>
          <a:xfrm>
            <a:off x="0" y="6483106"/>
            <a:ext cx="12192000" cy="3748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CB31-02F8-D647-B7CC-8356F5BBDB0E}"/>
              </a:ext>
            </a:extLst>
          </p:cNvPr>
          <p:cNvSpPr txBox="1"/>
          <p:nvPr/>
        </p:nvSpPr>
        <p:spPr>
          <a:xfrm>
            <a:off x="11723077" y="5744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320858-7EEA-7641-BE3A-A8EE0D20D4AA}"/>
              </a:ext>
            </a:extLst>
          </p:cNvPr>
          <p:cNvSpPr txBox="1"/>
          <p:nvPr/>
        </p:nvSpPr>
        <p:spPr>
          <a:xfrm>
            <a:off x="9750969" y="0"/>
            <a:ext cx="244103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Unit 10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1FF7EE-04DF-CE42-AD88-8AF8E2B7CC5A}"/>
              </a:ext>
            </a:extLst>
          </p:cNvPr>
          <p:cNvSpPr txBox="1"/>
          <p:nvPr/>
        </p:nvSpPr>
        <p:spPr>
          <a:xfrm>
            <a:off x="9750969" y="441774"/>
            <a:ext cx="2441031" cy="461665"/>
          </a:xfrm>
          <a:prstGeom prst="rect">
            <a:avLst/>
          </a:prstGeom>
          <a:solidFill>
            <a:srgbClr val="FBDFD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연습 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P.99</a:t>
            </a: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AC50A09-FD4C-5048-81AD-9B28EB641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2" y="131716"/>
            <a:ext cx="9323446" cy="63513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68319EC-1D6F-9B48-A6BC-270ED6C132E5}"/>
              </a:ext>
            </a:extLst>
          </p:cNvPr>
          <p:cNvSpPr/>
          <p:nvPr/>
        </p:nvSpPr>
        <p:spPr>
          <a:xfrm>
            <a:off x="3171562" y="2762288"/>
            <a:ext cx="2379232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 err="1">
                <a:solidFill>
                  <a:srgbClr val="0070C0"/>
                </a:solidFill>
              </a:rPr>
              <a:t>싫어하잖아요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329BBCE-9092-DA44-B057-4858FDFA3C1F}"/>
              </a:ext>
            </a:extLst>
          </p:cNvPr>
          <p:cNvSpPr/>
          <p:nvPr/>
        </p:nvSpPr>
        <p:spPr>
          <a:xfrm>
            <a:off x="2757291" y="3540931"/>
            <a:ext cx="2379232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rgbClr val="0070C0"/>
                </a:solidFill>
              </a:rPr>
              <a:t>갔다 왔다면서요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9EF3093-FE4B-3441-B17D-033A51E40948}"/>
              </a:ext>
            </a:extLst>
          </p:cNvPr>
          <p:cNvSpPr/>
          <p:nvPr/>
        </p:nvSpPr>
        <p:spPr>
          <a:xfrm>
            <a:off x="4186846" y="4739456"/>
            <a:ext cx="2379232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rgbClr val="0070C0"/>
                </a:solidFill>
              </a:rPr>
              <a:t>큰일 날 뻔했어요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405F924-451F-CA48-8245-E5AC335E2E5C}"/>
              </a:ext>
            </a:extLst>
          </p:cNvPr>
          <p:cNvSpPr/>
          <p:nvPr/>
        </p:nvSpPr>
        <p:spPr>
          <a:xfrm>
            <a:off x="3946907" y="5744308"/>
            <a:ext cx="2379232" cy="545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rgbClr val="0070C0"/>
                </a:solidFill>
              </a:rPr>
              <a:t>다해 버렸어</a:t>
            </a:r>
            <a:r>
              <a:rPr lang="en-US" altLang="ko-KR" sz="2200" dirty="0">
                <a:solidFill>
                  <a:srgbClr val="0070C0"/>
                </a:solidFill>
              </a:rPr>
              <a:t>.</a:t>
            </a:r>
            <a:endParaRPr lang="en-US" sz="2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452</Words>
  <Application>Microsoft Office PowerPoint</Application>
  <PresentationFormat>Widescreen</PresentationFormat>
  <Paragraphs>126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Malgun Gothic</vt:lpstr>
      <vt:lpstr>Arial</vt:lpstr>
      <vt:lpstr>Calibri</vt:lpstr>
      <vt:lpstr>Calibri Light</vt:lpstr>
      <vt:lpstr>Office Theme</vt:lpstr>
      <vt:lpstr>     재외동포를 위한 한국어(영어권)   4-2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26</cp:revision>
  <dcterms:created xsi:type="dcterms:W3CDTF">2020-06-28T14:46:31Z</dcterms:created>
  <dcterms:modified xsi:type="dcterms:W3CDTF">2020-06-30T03:13:08Z</dcterms:modified>
</cp:coreProperties>
</file>